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678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989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842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529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012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130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5053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51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152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535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764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871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786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92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308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251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996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F8D5B40-6E8B-4AA2-BF48-7861BA8291A4}" type="datetimeFigureOut">
              <a:rPr lang="hu-HU" smtClean="0"/>
              <a:t>2023. 12. 08.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DEFA59-14C4-4298-9F94-A2C844A0F3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333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881ACA-CEA5-4DDA-A738-062434F18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 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EA1EED9-F125-48C0-BB9E-F232F5B6E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8213"/>
            <a:ext cx="9144000" cy="1655762"/>
          </a:xfrm>
        </p:spPr>
        <p:txBody>
          <a:bodyPr/>
          <a:lstStyle/>
          <a:p>
            <a:r>
              <a:rPr lang="hu-HU" dirty="0"/>
              <a:t> </a:t>
            </a:r>
          </a:p>
          <a:p>
            <a:endParaRPr lang="hu-HU" dirty="0"/>
          </a:p>
        </p:txBody>
      </p:sp>
      <p:pic>
        <p:nvPicPr>
          <p:cNvPr id="1030" name="Picture 6" descr="League of Legends | Download for Free on PC - Epic Games Store">
            <a:extLst>
              <a:ext uri="{FF2B5EF4-FFF2-40B4-BE49-F238E27FC236}">
                <a16:creationId xmlns:a16="http://schemas.microsoft.com/office/drawing/2014/main" id="{7241A8A9-3790-4E05-AA2B-9B3D22FC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gue of Legends - Hungary - YouTube">
            <a:extLst>
              <a:ext uri="{FF2B5EF4-FFF2-40B4-BE49-F238E27FC236}">
                <a16:creationId xmlns:a16="http://schemas.microsoft.com/office/drawing/2014/main" id="{5B3F803D-003D-4F0F-A3FB-08EF94D1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03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62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5E8A5B-96C1-47B3-8DA3-F187926B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DEÉS SZABOLCS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709308-E087-4480-B5CA-D06D45B3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Dizájn: képméretezés, színek választása, háttér beállítása</a:t>
            </a:r>
          </a:p>
          <a:p>
            <a:r>
              <a:rPr lang="hu-HU" sz="3600" dirty="0"/>
              <a:t>Ppt megcsinálása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6EE5C9B-3467-4591-9007-714E28BE5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6342" y="2692342"/>
            <a:ext cx="4760752" cy="35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82D353-D972-4ABA-8121-33A75787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BALATON TAMÁS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80896C-3740-42C5-B68C-B29927A0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Szöveg: szövegméretezés, utána nézés, </a:t>
            </a:r>
            <a:r>
              <a:rPr lang="hu-HU" sz="3600" dirty="0" err="1"/>
              <a:t>html</a:t>
            </a:r>
            <a:r>
              <a:rPr lang="hu-HU" sz="3600" dirty="0"/>
              <a:t> kód megírása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815764-16EB-4ED0-929F-03BA450F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27" y="1409350"/>
            <a:ext cx="2687273" cy="54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ague of Legends Wallpaper 4K, DRX, Skin">
            <a:extLst>
              <a:ext uri="{FF2B5EF4-FFF2-40B4-BE49-F238E27FC236}">
                <a16:creationId xmlns:a16="http://schemas.microsoft.com/office/drawing/2014/main" id="{09237699-CFF1-411B-BEFE-4D9AB466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201FD28-D7F8-438B-8B7E-8930EE135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761413" cy="696287"/>
          </a:xfrm>
        </p:spPr>
        <p:txBody>
          <a:bodyPr/>
          <a:lstStyle/>
          <a:p>
            <a:r>
              <a:rPr lang="hu-HU" b="1" dirty="0"/>
              <a:t>Köszönöm a figyelmet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46F49E1-56FC-4407-8A42-C2834AF69ADE}"/>
              </a:ext>
            </a:extLst>
          </p:cNvPr>
          <p:cNvSpPr txBox="1"/>
          <p:nvPr/>
        </p:nvSpPr>
        <p:spPr>
          <a:xfrm>
            <a:off x="0" y="696286"/>
            <a:ext cx="4563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https://www.google.com/search?q=league%20of%20legends%20wallpaper&amp;tbm=isch&amp;hl=hu&amp;tbs=isz:l&amp;rlz=1C1GCEU_huHU1085HU1085&amp;sa=X&amp;ved=0CAIQpwVqFwoTCPDQs7jX_4IDFQAAAAAdAAAAABAC&amp;biw=1903&amp;bih=963#imgrc=OWr8cgWgYDOhiM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7E432C0-B0EE-4BE2-8ECA-6077C6A10D71}"/>
              </a:ext>
            </a:extLst>
          </p:cNvPr>
          <p:cNvSpPr txBox="1"/>
          <p:nvPr/>
        </p:nvSpPr>
        <p:spPr>
          <a:xfrm>
            <a:off x="100668" y="2664617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ttps://www.google.com/search?q=leagu+of+legends&amp;tbm=isch&amp;ved=2ahUKEwip89Lu2P-CAxUykv0HHc20BYYQ2-cCegQIABAA&amp;oq=leagu+of+legends&amp;gs_lcp=CgNpbWcQAzIHCAAQgAQQEzIHCAAQgAQQEzIHCAAQgAQQEzIGCAAQHhATOgoIABCABBCKBRBDOgUIABCABDoICAAQgAQQsQM6DQgAEIAEEIoFEEMQsQM6CAgAEAUQHhATOgoIABAFEB4QExAKUM4HWK46YJQ7aAFwAHgAgAHpAogB3xeSAQczLjYuNi4xmAEAoAEBqgELZ3dzLXdpei1pbWewAQDAAQE&amp;sclient=img&amp;ei=VvhyZanwGbKk9u8PzemWsAg&amp;rlz=1C1GCEU_huHU1085HU1085#imgrc=nIqN6vz0JjvKrM</a:t>
            </a:r>
          </a:p>
        </p:txBody>
      </p:sp>
    </p:spTree>
    <p:extLst>
      <p:ext uri="{BB962C8B-B14F-4D97-AF65-F5344CB8AC3E}">
        <p14:creationId xmlns:p14="http://schemas.microsoft.com/office/powerpoint/2010/main" val="277121921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150</Words>
  <Application>Microsoft Office PowerPoint</Application>
  <PresentationFormat>Szélesvásznú</PresentationFormat>
  <Paragraphs>10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tanácsterem</vt:lpstr>
      <vt:lpstr>   </vt:lpstr>
      <vt:lpstr>DEÉS SZABOLCS</vt:lpstr>
      <vt:lpstr>BALATON TAMÁS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dees.szabolcs</dc:creator>
  <cp:lastModifiedBy>balaton.tamas</cp:lastModifiedBy>
  <cp:revision>11</cp:revision>
  <dcterms:created xsi:type="dcterms:W3CDTF">2023-12-07T10:03:04Z</dcterms:created>
  <dcterms:modified xsi:type="dcterms:W3CDTF">2023-12-08T11:15:36Z</dcterms:modified>
</cp:coreProperties>
</file>